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80" autoAdjust="0"/>
  </p:normalViewPr>
  <p:slideViewPr>
    <p:cSldViewPr>
      <p:cViewPr varScale="1">
        <p:scale>
          <a:sx n="109" d="100"/>
          <a:sy n="109" d="100"/>
        </p:scale>
        <p:origin x="4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SECTORAL ALLOCATION OF OUR GRADUATES</a:t>
            </a:r>
            <a:endParaRPr lang="tr-TR" baseline="0" dirty="0">
              <a:solidFill>
                <a:srgbClr val="FF0000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507-49A5-8C26-1BAE1EFCA02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07-49A5-8C26-1BAE1EFCA02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07-49A5-8C26-1BAE1EFCA02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507-49A5-8C26-1BAE1EFCA029}"/>
              </c:ext>
            </c:extLst>
          </c:dPt>
          <c:dLbls>
            <c:dLbl>
              <c:idx val="0"/>
              <c:layout>
                <c:manualLayout>
                  <c:x val="-0.27848847141237593"/>
                  <c:y val="-0.2399766961377051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="1" dirty="0"/>
                      <a:t>Academician
70%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507-49A5-8C26-1BAE1EFCA02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845424371740161"/>
                  <c:y val="1.59117841422027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Teacher</a:t>
                    </a:r>
                    <a:r>
                      <a:rPr lang="en-US" b="1" baseline="0" dirty="0"/>
                      <a:t>  (Secondary Education) </a:t>
                    </a:r>
                    <a:r>
                      <a:rPr lang="en-US" b="1" dirty="0"/>
                      <a:t>
12%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07-49A5-8C26-1BAE1EFCA029}"/>
                </c:ext>
                <c:ext xmlns:c15="http://schemas.microsoft.com/office/drawing/2012/chart" uri="{CE6537A1-D6FC-4f65-9D91-7224C49458BB}">
                  <c15:layout>
                    <c:manualLayout>
                      <c:w val="0.19914651493598862"/>
                      <c:h val="0.1422475106685633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959408719743365"/>
                  <c:y val="8.276215473065866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/>
                      <a:t>Advertiser
12%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07-49A5-8C26-1BAE1EFCA02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428915135608048E-2"/>
                  <c:y val="0.1099453193350831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000" b="1" dirty="0"/>
                      <a:t>Other</a:t>
                    </a:r>
                  </a:p>
                  <a:p>
                    <a:pPr>
                      <a:defRPr/>
                    </a:pPr>
                    <a:r>
                      <a:rPr lang="en-US" sz="1000" b="1" dirty="0"/>
                      <a:t>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07-49A5-8C26-1BAE1EFCA02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Academician</c:v>
                </c:pt>
                <c:pt idx="1">
                  <c:v>Teacher (Secondary Education)</c:v>
                </c:pt>
                <c:pt idx="2">
                  <c:v>Advertiser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12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07-49A5-8C26-1BAE1EFCA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69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22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61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91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63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12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48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14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2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36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17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4257A-5C05-43D0-B22C-98B6FFC3439B}" type="datetimeFigureOut">
              <a:rPr lang="tr-TR" smtClean="0"/>
              <a:t>2.1.2020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996E-D5B8-4A60-8A6B-DE8AAA10E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3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" y="339256"/>
            <a:ext cx="9144000" cy="6518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3101317"/>
            <a:ext cx="229056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Assist</a:t>
            </a:r>
            <a:r>
              <a:rPr lang="tr-TR" sz="1100" b="1" dirty="0"/>
              <a:t>. Prof. Melike Durmaz Yeditepe </a:t>
            </a:r>
            <a:r>
              <a:rPr lang="tr-TR" sz="1100" b="1" dirty="0" err="1"/>
              <a:t>University</a:t>
            </a:r>
            <a:r>
              <a:rPr lang="tr-TR" sz="1100" b="1" dirty="0"/>
              <a:t>, </a:t>
            </a:r>
            <a:r>
              <a:rPr lang="tr-TR" sz="1100" b="1" dirty="0" err="1"/>
              <a:t>Istanbul</a:t>
            </a:r>
            <a:r>
              <a:rPr lang="tr-TR" sz="1100" b="1" dirty="0"/>
              <a:t> </a:t>
            </a:r>
          </a:p>
        </p:txBody>
      </p:sp>
      <p:sp>
        <p:nvSpPr>
          <p:cNvPr id="15" name="Down Arrow 14"/>
          <p:cNvSpPr/>
          <p:nvPr/>
        </p:nvSpPr>
        <p:spPr>
          <a:xfrm rot="2072722">
            <a:off x="5623193" y="1153534"/>
            <a:ext cx="75299" cy="123397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3501197" y="822060"/>
            <a:ext cx="212953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Assist</a:t>
            </a:r>
            <a:r>
              <a:rPr lang="tr-TR" sz="1100" b="1" dirty="0"/>
              <a:t>. </a:t>
            </a:r>
            <a:r>
              <a:rPr lang="tr-TR" sz="1100" b="1" dirty="0" err="1"/>
              <a:t>Prof.Tanzer</a:t>
            </a:r>
            <a:r>
              <a:rPr lang="tr-TR" sz="1100" b="1" dirty="0"/>
              <a:t> Yakar</a:t>
            </a:r>
          </a:p>
          <a:p>
            <a:r>
              <a:rPr lang="tr-TR" sz="1100" b="1" dirty="0"/>
              <a:t>Sakarya </a:t>
            </a:r>
            <a:r>
              <a:rPr lang="tr-TR" sz="1100" b="1" dirty="0" err="1"/>
              <a:t>University</a:t>
            </a:r>
            <a:r>
              <a:rPr lang="tr-TR" sz="1100" b="1" dirty="0"/>
              <a:t>, Sakarya</a:t>
            </a:r>
          </a:p>
        </p:txBody>
      </p:sp>
      <p:sp>
        <p:nvSpPr>
          <p:cNvPr id="21" name="Down Arrow 20"/>
          <p:cNvSpPr/>
          <p:nvPr/>
        </p:nvSpPr>
        <p:spPr>
          <a:xfrm rot="20417360">
            <a:off x="5040332" y="1217838"/>
            <a:ext cx="115173" cy="91569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own Arrow 21"/>
          <p:cNvSpPr/>
          <p:nvPr/>
        </p:nvSpPr>
        <p:spPr>
          <a:xfrm rot="20417360" flipV="1">
            <a:off x="5608737" y="2351395"/>
            <a:ext cx="133035" cy="67994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4788380" y="3054962"/>
            <a:ext cx="212953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Assist</a:t>
            </a:r>
            <a:r>
              <a:rPr lang="tr-TR" sz="1100" b="1" dirty="0"/>
              <a:t>. Prof. Nazım Göker </a:t>
            </a:r>
          </a:p>
          <a:p>
            <a:r>
              <a:rPr lang="tr-TR" sz="1100" b="1" dirty="0"/>
              <a:t>Kilis 7 </a:t>
            </a:r>
            <a:r>
              <a:rPr lang="tr-TR" sz="1100" b="1" dirty="0" err="1"/>
              <a:t>December</a:t>
            </a:r>
            <a:r>
              <a:rPr lang="tr-TR" sz="1100" b="1" dirty="0"/>
              <a:t> </a:t>
            </a:r>
            <a:r>
              <a:rPr lang="tr-TR" sz="1100" b="1" dirty="0" err="1"/>
              <a:t>University</a:t>
            </a:r>
            <a:r>
              <a:rPr lang="tr-TR" sz="1100" b="1" dirty="0"/>
              <a:t>, Kilis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3675" y="3729631"/>
            <a:ext cx="2459471" cy="78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Assist</a:t>
            </a:r>
            <a:r>
              <a:rPr lang="tr-TR" sz="1100" b="1" dirty="0"/>
              <a:t>. Prof. Hikmet Ünlü</a:t>
            </a:r>
          </a:p>
          <a:p>
            <a:r>
              <a:rPr lang="tr-TR" sz="1100" b="1" dirty="0" err="1"/>
              <a:t>Middle</a:t>
            </a:r>
            <a:r>
              <a:rPr lang="tr-TR" sz="1100" b="1" dirty="0"/>
              <a:t> East </a:t>
            </a:r>
            <a:r>
              <a:rPr lang="tr-TR" sz="1100" b="1" dirty="0" err="1"/>
              <a:t>Techical</a:t>
            </a:r>
            <a:r>
              <a:rPr lang="tr-TR" sz="1100" b="1" dirty="0"/>
              <a:t> </a:t>
            </a:r>
            <a:r>
              <a:rPr lang="tr-TR" sz="1100" b="1" dirty="0" err="1"/>
              <a:t>University</a:t>
            </a:r>
            <a:r>
              <a:rPr lang="tr-TR" sz="1100" b="1" dirty="0"/>
              <a:t>, Ankara</a:t>
            </a:r>
          </a:p>
          <a:p>
            <a:pPr marL="171450" indent="-171450">
              <a:buFontTx/>
              <a:buChar char="-"/>
            </a:pPr>
            <a:endParaRPr lang="tr-TR" sz="1200" b="1" dirty="0"/>
          </a:p>
        </p:txBody>
      </p:sp>
      <p:sp>
        <p:nvSpPr>
          <p:cNvPr id="25" name="Down Arrow 24"/>
          <p:cNvSpPr/>
          <p:nvPr/>
        </p:nvSpPr>
        <p:spPr>
          <a:xfrm rot="2441185" flipV="1">
            <a:off x="4643255" y="2142825"/>
            <a:ext cx="145582" cy="175096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6041721" y="644664"/>
            <a:ext cx="241647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Assoc</a:t>
            </a:r>
            <a:r>
              <a:rPr lang="tr-TR" sz="1100" b="1" dirty="0"/>
              <a:t>. Prof. Cem Doğan Yaşat</a:t>
            </a:r>
          </a:p>
          <a:p>
            <a:r>
              <a:rPr lang="tr-TR" sz="1100" b="1" dirty="0"/>
              <a:t>Mimar Sinan </a:t>
            </a:r>
            <a:r>
              <a:rPr lang="tr-TR" sz="1100" b="1" dirty="0" err="1"/>
              <a:t>University</a:t>
            </a:r>
            <a:r>
              <a:rPr lang="tr-TR" sz="1100" b="1" dirty="0"/>
              <a:t>, </a:t>
            </a:r>
            <a:r>
              <a:rPr lang="tr-TR" sz="1100" b="1" dirty="0" err="1"/>
              <a:t>Istanbul</a:t>
            </a:r>
            <a:endParaRPr lang="tr-TR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41721" y="1166703"/>
            <a:ext cx="213067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Assoc</a:t>
            </a:r>
            <a:r>
              <a:rPr lang="tr-TR" sz="1100" b="1" dirty="0"/>
              <a:t>. Prof. Muharrem Hafız </a:t>
            </a:r>
          </a:p>
          <a:p>
            <a:r>
              <a:rPr lang="tr-TR" sz="1100" b="1" dirty="0" err="1"/>
              <a:t>Istanbul</a:t>
            </a:r>
            <a:r>
              <a:rPr lang="tr-TR" sz="1100" b="1" dirty="0"/>
              <a:t> </a:t>
            </a:r>
            <a:r>
              <a:rPr lang="tr-TR" sz="1100" b="1" dirty="0" err="1"/>
              <a:t>University</a:t>
            </a:r>
            <a:r>
              <a:rPr lang="tr-TR" sz="1100" b="1" dirty="0"/>
              <a:t>, </a:t>
            </a:r>
            <a:r>
              <a:rPr lang="tr-TR" sz="1100" b="1" dirty="0" err="1"/>
              <a:t>Istanbul</a:t>
            </a:r>
            <a:endParaRPr lang="tr-TR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09731" y="1675683"/>
            <a:ext cx="2162669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Assoc</a:t>
            </a:r>
            <a:r>
              <a:rPr lang="tr-TR" sz="1100" b="1" dirty="0"/>
              <a:t>. Prof. Lale Levin Basut</a:t>
            </a:r>
          </a:p>
          <a:p>
            <a:r>
              <a:rPr lang="tr-TR" sz="1100" b="1" dirty="0"/>
              <a:t>Yeditepe </a:t>
            </a:r>
            <a:r>
              <a:rPr lang="tr-TR" sz="1100" b="1" dirty="0" err="1"/>
              <a:t>University</a:t>
            </a:r>
            <a:r>
              <a:rPr lang="tr-TR" sz="1100" b="1" dirty="0"/>
              <a:t>, </a:t>
            </a:r>
            <a:r>
              <a:rPr lang="tr-TR" sz="1100" b="1" dirty="0" err="1"/>
              <a:t>Istanbul</a:t>
            </a:r>
            <a:endParaRPr lang="tr-TR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985630" y="2153617"/>
            <a:ext cx="214901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/>
              <a:t>Asist. Prof.  </a:t>
            </a:r>
            <a:r>
              <a:rPr lang="tr-TR" sz="1100" b="1" dirty="0" err="1"/>
              <a:t>Dila</a:t>
            </a:r>
            <a:r>
              <a:rPr lang="tr-TR" sz="1100" b="1" dirty="0"/>
              <a:t> Gümüş </a:t>
            </a:r>
          </a:p>
          <a:p>
            <a:r>
              <a:rPr lang="tr-TR" sz="1100" b="1" dirty="0" err="1"/>
              <a:t>Istanbul</a:t>
            </a:r>
            <a:r>
              <a:rPr lang="tr-TR" sz="1100" b="1" dirty="0"/>
              <a:t> Üniversitesi, </a:t>
            </a:r>
            <a:r>
              <a:rPr lang="tr-TR" sz="1100" b="1" dirty="0" err="1"/>
              <a:t>Istanbul</a:t>
            </a:r>
            <a:endParaRPr lang="tr-TR" sz="1100" b="1" dirty="0"/>
          </a:p>
        </p:txBody>
      </p:sp>
      <p:sp>
        <p:nvSpPr>
          <p:cNvPr id="32" name="Down Arrow 31"/>
          <p:cNvSpPr/>
          <p:nvPr/>
        </p:nvSpPr>
        <p:spPr>
          <a:xfrm rot="14885339">
            <a:off x="3938197" y="1402740"/>
            <a:ext cx="161422" cy="278340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own Arrow 32"/>
          <p:cNvSpPr/>
          <p:nvPr/>
        </p:nvSpPr>
        <p:spPr>
          <a:xfrm rot="16527012">
            <a:off x="4515398" y="1656928"/>
            <a:ext cx="76121" cy="108659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Down Arrow 33"/>
          <p:cNvSpPr/>
          <p:nvPr/>
        </p:nvSpPr>
        <p:spPr>
          <a:xfrm rot="16710646">
            <a:off x="4049484" y="1095691"/>
            <a:ext cx="134699" cy="145398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TextBox 34"/>
          <p:cNvSpPr txBox="1"/>
          <p:nvPr/>
        </p:nvSpPr>
        <p:spPr>
          <a:xfrm>
            <a:off x="2053811" y="2053564"/>
            <a:ext cx="197097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Assist</a:t>
            </a:r>
            <a:r>
              <a:rPr lang="tr-TR" sz="1100" b="1" dirty="0"/>
              <a:t>. Prof. Hatice Işıl Şenol</a:t>
            </a:r>
          </a:p>
          <a:p>
            <a:r>
              <a:rPr lang="tr-TR" sz="1100" b="1" dirty="0"/>
              <a:t>Athens State University, Atina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7908" y="3596838"/>
            <a:ext cx="216024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b="1" dirty="0" err="1"/>
              <a:t>Assist</a:t>
            </a:r>
            <a:r>
              <a:rPr lang="tr-TR" sz="1100" b="1" dirty="0"/>
              <a:t>. Prof. Burak Keskin</a:t>
            </a:r>
          </a:p>
          <a:p>
            <a:r>
              <a:rPr lang="tr-TR" sz="1100" b="1" dirty="0"/>
              <a:t>Beykent </a:t>
            </a:r>
            <a:r>
              <a:rPr lang="tr-TR" sz="1100" b="1" dirty="0" err="1"/>
              <a:t>University</a:t>
            </a:r>
            <a:r>
              <a:rPr lang="tr-TR" sz="1100" b="1" dirty="0"/>
              <a:t>, </a:t>
            </a:r>
            <a:r>
              <a:rPr lang="tr-TR" sz="1100" b="1" dirty="0" err="1"/>
              <a:t>Istanbul</a:t>
            </a:r>
            <a:endParaRPr lang="tr-TR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547664" y="1382146"/>
            <a:ext cx="1840214" cy="60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tr-TR" sz="1100" b="1" dirty="0" err="1"/>
              <a:t>Assist</a:t>
            </a:r>
            <a:r>
              <a:rPr lang="tr-TR" sz="1100" b="1" dirty="0"/>
              <a:t>. Prof. Özge Ekin</a:t>
            </a:r>
          </a:p>
          <a:p>
            <a:pPr fontAlgn="base"/>
            <a:r>
              <a:rPr lang="tr-TR" sz="1100" b="1" dirty="0"/>
              <a:t>Frei Universität Berlin, Berlin</a:t>
            </a:r>
          </a:p>
        </p:txBody>
      </p:sp>
    </p:spTree>
    <p:extLst>
      <p:ext uri="{BB962C8B-B14F-4D97-AF65-F5344CB8AC3E}">
        <p14:creationId xmlns:p14="http://schemas.microsoft.com/office/powerpoint/2010/main" val="384648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852603"/>
              </p:ext>
            </p:extLst>
          </p:nvPr>
        </p:nvGraphicFramePr>
        <p:xfrm>
          <a:off x="1331913" y="836613"/>
          <a:ext cx="669607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667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7805" y="450841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INSTITUTIONS OUR GRADUATES WORK</a:t>
            </a:r>
            <a:r>
              <a:rPr lang="tr-TR" sz="1600" dirty="0"/>
              <a:t/>
            </a:r>
            <a:br>
              <a:rPr lang="tr-TR" sz="1600" dirty="0"/>
            </a:br>
            <a:r>
              <a:rPr lang="en-US" sz="1600" b="1" dirty="0"/>
              <a:t>Below are some of the institutions</a:t>
            </a:r>
            <a:r>
              <a:rPr lang="tr-TR" sz="1600" b="1"/>
              <a:t> </a:t>
            </a:r>
            <a:r>
              <a:rPr lang="en-US" sz="1600" b="1"/>
              <a:t>that </a:t>
            </a:r>
            <a:r>
              <a:rPr lang="en-US" sz="1600" b="1" dirty="0"/>
              <a:t>our graduates work</a:t>
            </a:r>
            <a:r>
              <a:rPr lang="tr-TR" sz="1600" b="1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938461" y="1320077"/>
            <a:ext cx="3849563" cy="424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/>
              <a:t>IDO  </a:t>
            </a:r>
            <a:r>
              <a:rPr lang="tr-TR" altLang="tr-TR" dirty="0"/>
              <a:t>                              		</a:t>
            </a:r>
          </a:p>
          <a:p>
            <a:r>
              <a:rPr lang="en-US" altLang="tr-TR" b="1" cap="all" dirty="0"/>
              <a:t>credit and dormitories agency</a:t>
            </a:r>
            <a:endParaRPr lang="tr-TR" altLang="tr-TR" b="1" cap="all" dirty="0"/>
          </a:p>
          <a:p>
            <a:r>
              <a:rPr lang="tr-TR" altLang="tr-TR" b="1" dirty="0"/>
              <a:t>FEDEK</a:t>
            </a:r>
          </a:p>
          <a:p>
            <a:r>
              <a:rPr lang="tr-TR" altLang="tr-TR" b="1" dirty="0"/>
              <a:t>PEGASUS PUBLISHING</a:t>
            </a:r>
          </a:p>
          <a:p>
            <a:r>
              <a:rPr lang="tr-TR" altLang="tr-TR" b="1" dirty="0"/>
              <a:t>KAYNAK PUBLISHING</a:t>
            </a:r>
          </a:p>
          <a:p>
            <a:r>
              <a:rPr lang="tr-TR" altLang="tr-TR" b="1" dirty="0"/>
              <a:t>AKIL İŞLERİ </a:t>
            </a:r>
            <a:r>
              <a:rPr lang="tr-TR" altLang="tr-TR" b="1" cap="all" dirty="0" err="1"/>
              <a:t>advertIsIng</a:t>
            </a:r>
            <a:r>
              <a:rPr lang="tr-TR" altLang="tr-TR" b="1" cap="all" dirty="0"/>
              <a:t> </a:t>
            </a:r>
            <a:r>
              <a:rPr lang="tr-TR" altLang="tr-TR" b="1" cap="all" dirty="0" err="1"/>
              <a:t>agency</a:t>
            </a:r>
            <a:r>
              <a:rPr lang="tr-TR" altLang="tr-TR" b="1" cap="all" dirty="0"/>
              <a:t> </a:t>
            </a:r>
          </a:p>
          <a:p>
            <a:r>
              <a:rPr lang="tr-TR" altLang="tr-TR" b="1" dirty="0"/>
              <a:t>MCCANN ERICKSON ISTANBUL</a:t>
            </a:r>
          </a:p>
          <a:p>
            <a:r>
              <a:rPr lang="tr-TR" altLang="tr-TR" b="1" dirty="0"/>
              <a:t>CHARM MUSIC CZ</a:t>
            </a:r>
          </a:p>
          <a:p>
            <a:r>
              <a:rPr lang="tr-TR" altLang="tr-TR" b="1" dirty="0"/>
              <a:t>STUDIO MODERNA</a:t>
            </a:r>
          </a:p>
          <a:p>
            <a:r>
              <a:rPr lang="tr-TR" altLang="tr-TR" b="1" dirty="0"/>
              <a:t>KADIKÖY MUNICIPALITY</a:t>
            </a:r>
          </a:p>
          <a:p>
            <a:r>
              <a:rPr lang="tr-TR" altLang="tr-TR" b="1" dirty="0"/>
              <a:t>VISIONS PRODUCTION SERVICES</a:t>
            </a:r>
          </a:p>
          <a:p>
            <a:r>
              <a:rPr lang="tr-TR" altLang="tr-TR" b="1" dirty="0"/>
              <a:t>DOĞA COLLEGE</a:t>
            </a:r>
          </a:p>
          <a:p>
            <a:r>
              <a:rPr lang="tr-TR" altLang="tr-TR" b="1" dirty="0"/>
              <a:t>VİZYON COLLEGE</a:t>
            </a:r>
          </a:p>
          <a:p>
            <a:r>
              <a:rPr lang="tr-TR" altLang="tr-TR" b="1" dirty="0"/>
              <a:t>MERİDYEN COLLEGE</a:t>
            </a:r>
          </a:p>
          <a:p>
            <a:endParaRPr lang="tr-TR" altLang="tr-TR" dirty="0"/>
          </a:p>
        </p:txBody>
      </p:sp>
      <p:sp>
        <p:nvSpPr>
          <p:cNvPr id="4" name="Rectangle 3"/>
          <p:cNvSpPr/>
          <p:nvPr/>
        </p:nvSpPr>
        <p:spPr>
          <a:xfrm>
            <a:off x="4788024" y="1320077"/>
            <a:ext cx="4139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/>
              <a:t>FOUR TWO TR</a:t>
            </a:r>
          </a:p>
          <a:p>
            <a:r>
              <a:rPr lang="tr-TR" altLang="tr-TR" b="1" dirty="0"/>
              <a:t>ATAŞEHİR MUNICIPALITY</a:t>
            </a:r>
          </a:p>
          <a:p>
            <a:r>
              <a:rPr lang="tr-TR" altLang="tr-TR" b="1" dirty="0"/>
              <a:t>DORUK PUBLISHING</a:t>
            </a:r>
          </a:p>
          <a:p>
            <a:r>
              <a:rPr lang="tr-TR" altLang="tr-TR" b="1" dirty="0"/>
              <a:t>ALARKO TOURISM GROUP</a:t>
            </a:r>
          </a:p>
          <a:p>
            <a:r>
              <a:rPr lang="tr-TR" altLang="tr-TR" b="1" dirty="0"/>
              <a:t>KÜLTÜR BASIC HIGH SCHOOL</a:t>
            </a:r>
          </a:p>
          <a:p>
            <a:r>
              <a:rPr lang="tr-TR" altLang="tr-TR" b="1" dirty="0"/>
              <a:t>CITY ON A HILL CHARTER PUBLIC SCHOOL</a:t>
            </a:r>
          </a:p>
          <a:p>
            <a:r>
              <a:rPr lang="tr-TR" altLang="tr-TR" b="1" dirty="0"/>
              <a:t>AVRUPA COLLEGE</a:t>
            </a:r>
          </a:p>
          <a:p>
            <a:r>
              <a:rPr lang="tr-TR" altLang="tr-TR" b="1" dirty="0"/>
              <a:t>INTERNATIONAL CATHOLIC MIGRATION COMISSION – ICMC</a:t>
            </a:r>
          </a:p>
          <a:p>
            <a:r>
              <a:rPr lang="tr-TR" altLang="tr-TR" b="1" dirty="0"/>
              <a:t>ANADOLU GROUP STEEL ENGINE</a:t>
            </a:r>
          </a:p>
          <a:p>
            <a:r>
              <a:rPr lang="tr-TR" altLang="tr-TR" b="1" dirty="0"/>
              <a:t>ALTINBAŞ </a:t>
            </a:r>
            <a:r>
              <a:rPr lang="tr-TR" altLang="tr-TR" b="1" cap="all" dirty="0" err="1"/>
              <a:t>jewellery</a:t>
            </a:r>
            <a:endParaRPr lang="tr-TR" altLang="tr-TR" b="1" cap="all" dirty="0"/>
          </a:p>
          <a:p>
            <a:r>
              <a:rPr lang="tr-TR" altLang="tr-TR" b="1" dirty="0"/>
              <a:t>TURKISH AIRLINES</a:t>
            </a:r>
          </a:p>
          <a:p>
            <a:r>
              <a:rPr lang="tr-TR" altLang="tr-TR" b="1" dirty="0"/>
              <a:t>TRT FOREIGN PRODUCTION</a:t>
            </a:r>
          </a:p>
          <a:p>
            <a:r>
              <a:rPr lang="en-US" b="1" cap="all" dirty="0"/>
              <a:t>Association for Supporting Contemporary Life </a:t>
            </a:r>
            <a:endParaRPr lang="tr-TR" altLang="tr-TR" b="1" cap="all" dirty="0"/>
          </a:p>
          <a:p>
            <a:endParaRPr lang="tr-TR" altLang="tr-TR" b="1" dirty="0"/>
          </a:p>
          <a:p>
            <a:endParaRPr lang="tr-TR" altLang="tr-TR" dirty="0"/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56231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183</Words>
  <Application>Microsoft Office PowerPoint</Application>
  <PresentationFormat>Ekran Gösterisi (4:3)</PresentationFormat>
  <Paragraphs>56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Sunusu</vt:lpstr>
      <vt:lpstr>PowerPoint Sunusu</vt:lpstr>
      <vt:lpstr>PowerPoint Sunusu</vt:lpstr>
    </vt:vector>
  </TitlesOfParts>
  <Company>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Fikriye Gozde Cakir</dc:creator>
  <cp:lastModifiedBy>Melike Durmaz</cp:lastModifiedBy>
  <cp:revision>21</cp:revision>
  <dcterms:created xsi:type="dcterms:W3CDTF">2018-05-23T10:14:49Z</dcterms:created>
  <dcterms:modified xsi:type="dcterms:W3CDTF">2020-01-02T09:09:08Z</dcterms:modified>
</cp:coreProperties>
</file>